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2" r:id="rId2"/>
    <p:sldId id="267" r:id="rId3"/>
    <p:sldId id="273" r:id="rId4"/>
    <p:sldId id="26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C5C43-5C14-4414-9109-057B8342905D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0507D1-CB32-49D2-9304-BE13CA97D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932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3880DC-22FC-4703-BD19-47730C1BE03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48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E8587-054B-08C4-63DC-7E950C378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A11734-B258-2154-2FD9-64ECE7635E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62074-C8DE-CADC-A871-7DC423C87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0E0-8A2E-4EED-8CDF-A0823DC842D5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22A596-3B8C-1777-126E-7465CA5CC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4BD190-3BCC-3B8A-24C1-25B05F33B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90D3F-66BA-4763-9556-DB2339CF4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11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4A54C-69EC-9F17-EA1F-4F6B053DA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BC4012-0695-D824-479B-A658EBD38E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3A72E-B6F5-A7DA-5045-601A202D6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0E0-8A2E-4EED-8CDF-A0823DC842D5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E60D3-E887-69F8-71C1-5F27ADC81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1113F-399D-3626-0C14-0BC94A61C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90D3F-66BA-4763-9556-DB2339CF4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94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B5D11D-6DE1-CF99-3255-4E9A0A2A67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C40438-727B-55BC-0D87-E58DB5CE8D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C6D1B8-8885-2C00-EE9F-3E9145B60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0E0-8A2E-4EED-8CDF-A0823DC842D5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23B08-10D3-447F-B2AA-5C33C4CEB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52760-F479-4DB2-D60B-8B1BE5EFE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90D3F-66BA-4763-9556-DB2339CF4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436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6B18A-5898-41BC-41A3-64ED331C0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C8025-EC32-D2D0-E68E-7DC08843A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B942D-306B-40C2-C4B3-46F9CC7AB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0E0-8A2E-4EED-8CDF-A0823DC842D5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B2B06-D039-1F42-3FF2-5E394AB64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6CE56-A15D-5832-9774-60D1611FE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90D3F-66BA-4763-9556-DB2339CF4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51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80C15-7ACB-215E-5D24-40FEC2A6E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005AFE-89EF-87E2-04D5-6FAB5AF54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80D4F7-A28B-DFCC-4C16-61EB01F4D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0E0-8A2E-4EED-8CDF-A0823DC842D5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C719A-5650-09C5-C7F6-4C99504AD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8B490-7978-FA0C-28D2-3A4A72203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90D3F-66BA-4763-9556-DB2339CF4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552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20327-0878-09A9-A47B-F715F555B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FF5B8-DF93-DC0E-5DCF-3B80852343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D7391C-82F4-3E47-9169-B7E793D0FF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54233-E4CF-8F50-B885-FF62720D1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0E0-8A2E-4EED-8CDF-A0823DC842D5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C86431-BB85-C3AA-4879-53E15C497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629001-9CF8-CFCD-AA7D-846F3E17F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90D3F-66BA-4763-9556-DB2339CF4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786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4336C-2C0E-8196-1228-C9502696C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6013E4-1E19-A7CF-C037-B283871CF4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16D9C9-A2E6-DC17-5016-C39ECD6B82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705C23-437F-56BC-C57C-D9181FB476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51229F-FA84-9654-A895-F250DB0994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D14436-34BB-6382-390E-F1416252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0E0-8A2E-4EED-8CDF-A0823DC842D5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E2820F-212D-4761-D037-6872AE72B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98A610-4F3D-EDF1-0DB6-06592FBD6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90D3F-66BA-4763-9556-DB2339CF4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969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8D157-3EC6-61CE-BB38-F6536FB4A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3715F9-1732-518F-71B7-1415E5852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0E0-8A2E-4EED-8CDF-A0823DC842D5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94CF54-E162-3AB2-0F8C-832FC8494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760F22-B1BE-252D-038C-6D21F28A4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90D3F-66BA-4763-9556-DB2339CF4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421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BBFA19-A40B-6C1C-4F61-29F940E3F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0E0-8A2E-4EED-8CDF-A0823DC842D5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10880E-CCC5-9E2C-E8ED-2C30F47D1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B75B0F-2B20-4E19-4044-82897C71F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90D3F-66BA-4763-9556-DB2339CF4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614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66326-F62E-6F41-F7B0-2F3198662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0DD93-63FF-F386-DF1A-31DA9FAB3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7BB2D-2947-7F20-210C-8EB7337FE7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8F7004-9B50-D746-FB7B-2E99B0DA4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0E0-8A2E-4EED-8CDF-A0823DC842D5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14B0A8-8A55-8CD7-08BD-20AAAF650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9D2FCE-6C94-B68E-6DE8-FE93066E0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90D3F-66BA-4763-9556-DB2339CF4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0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FD663-05F4-B633-7EF2-C2988326A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2F4C24-F22D-ED27-5CBF-D668416E22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03DA1B-903F-05F7-44B2-A0EA3662F1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56EA75-57CF-D253-0106-192B0A6EC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0E0-8A2E-4EED-8CDF-A0823DC842D5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014360-223B-A056-3FB8-3E558F939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EA985B-3A7C-1D06-57D7-27771DA4A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90D3F-66BA-4763-9556-DB2339CF4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646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FEF859-D4F1-691A-1BB2-409EA8A23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968BDC-A4AA-4E77-8C1E-79E5B6ADF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BBD160-AB88-EA54-121B-49DBBB90E7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BB0E0-8A2E-4EED-8CDF-A0823DC842D5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BFE3F-A0D4-87CC-2E89-6950DB8B0B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9BED74-45E4-B6D3-5324-94E1B24C8A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90D3F-66BA-4763-9556-DB2339CF4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76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digikey.com/en/products/detail/cinch-connectivity-solutions/M83513-08-A04/16580244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E2AEEA0-3E0C-B1AD-8D83-7E6584B09F0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205" y="0"/>
            <a:ext cx="11472664" cy="6941198"/>
          </a:xfrm>
          <a:prstGeom prst="rect">
            <a:avLst/>
          </a:prstGeom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4835316A-CD29-E51A-76A1-24FC9D4D5236}"/>
              </a:ext>
            </a:extLst>
          </p:cNvPr>
          <p:cNvCxnSpPr>
            <a:cxnSpLocks/>
          </p:cNvCxnSpPr>
          <p:nvPr/>
        </p:nvCxnSpPr>
        <p:spPr>
          <a:xfrm flipV="1">
            <a:off x="4101737" y="3364119"/>
            <a:ext cx="6749143" cy="2128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7767371-3629-79F2-0ECD-30D97F38F298}"/>
              </a:ext>
            </a:extLst>
          </p:cNvPr>
          <p:cNvCxnSpPr>
            <a:cxnSpLocks/>
          </p:cNvCxnSpPr>
          <p:nvPr/>
        </p:nvCxnSpPr>
        <p:spPr>
          <a:xfrm>
            <a:off x="1470178" y="3615921"/>
            <a:ext cx="235110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E5DCB0B-1582-4A73-93D7-E8D50F5404FE}"/>
              </a:ext>
            </a:extLst>
          </p:cNvPr>
          <p:cNvCxnSpPr>
            <a:cxnSpLocks/>
          </p:cNvCxnSpPr>
          <p:nvPr/>
        </p:nvCxnSpPr>
        <p:spPr>
          <a:xfrm>
            <a:off x="10922729" y="3483406"/>
            <a:ext cx="76867" cy="29692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9D5E9F0-D1CF-2159-038B-11A8E79C38AC}"/>
              </a:ext>
            </a:extLst>
          </p:cNvPr>
          <p:cNvCxnSpPr>
            <a:cxnSpLocks/>
          </p:cNvCxnSpPr>
          <p:nvPr/>
        </p:nvCxnSpPr>
        <p:spPr>
          <a:xfrm>
            <a:off x="10999596" y="3780332"/>
            <a:ext cx="0" cy="56388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C03C95A-898B-CEEF-6984-D8A4178000E6}"/>
              </a:ext>
            </a:extLst>
          </p:cNvPr>
          <p:cNvSpPr txBox="1"/>
          <p:nvPr/>
        </p:nvSpPr>
        <p:spPr>
          <a:xfrm>
            <a:off x="6590393" y="3220705"/>
            <a:ext cx="137342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Bahnschrift Light" panose="020B0502040204020203" pitchFamily="34" charset="0"/>
              </a:rPr>
              <a:t>12.16” (309mm)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A01F64-0094-6515-2338-18AF7DAC073B}"/>
              </a:ext>
            </a:extLst>
          </p:cNvPr>
          <p:cNvSpPr txBox="1"/>
          <p:nvPr/>
        </p:nvSpPr>
        <p:spPr>
          <a:xfrm>
            <a:off x="10999595" y="3908383"/>
            <a:ext cx="112201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Bahnschrift Light" panose="020B0502040204020203" pitchFamily="34" charset="0"/>
              </a:rPr>
              <a:t>1.1” (28mm)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DB36CD-0D81-0694-2003-DD4F1BEC75B0}"/>
              </a:ext>
            </a:extLst>
          </p:cNvPr>
          <p:cNvSpPr txBox="1"/>
          <p:nvPr/>
        </p:nvSpPr>
        <p:spPr>
          <a:xfrm>
            <a:off x="10999596" y="3449257"/>
            <a:ext cx="112201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Bahnschrift Light" panose="020B0502040204020203" pitchFamily="34" charset="0"/>
              </a:rPr>
              <a:t>1.1” (28mm)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B4A60E-2D3F-0E15-A298-647B0943C624}"/>
              </a:ext>
            </a:extLst>
          </p:cNvPr>
          <p:cNvSpPr txBox="1"/>
          <p:nvPr/>
        </p:nvSpPr>
        <p:spPr>
          <a:xfrm>
            <a:off x="2026848" y="3231514"/>
            <a:ext cx="154486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Bahnschrift Light" panose="020B0502040204020203" pitchFamily="34" charset="0"/>
              </a:rPr>
              <a:t>Cable Length:36”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4BD53-E4A4-FB93-445F-93A6AC215B28}"/>
              </a:ext>
            </a:extLst>
          </p:cNvPr>
          <p:cNvSpPr txBox="1"/>
          <p:nvPr/>
        </p:nvSpPr>
        <p:spPr>
          <a:xfrm>
            <a:off x="4969478" y="4440444"/>
            <a:ext cx="4615256" cy="11695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Bahnschrift Light" panose="020B0502040204020203" pitchFamily="34" charset="0"/>
              </a:rPr>
              <a:t>Gen-2 QTFM carbon fiber case (QTFM-CF</a:t>
            </a:r>
            <a:r>
              <a:rPr lang="en-US" sz="1400" b="1" dirty="0">
                <a:latin typeface="Bahnschrift" panose="020B0502040204020203" pitchFamily="34" charset="0"/>
              </a:rPr>
              <a:t>)</a:t>
            </a:r>
            <a:endParaRPr lang="en-US" sz="1400" dirty="0">
              <a:latin typeface="Bahnschrift Light" panose="020B0502040204020203" pitchFamily="34" charset="0"/>
            </a:endParaRPr>
          </a:p>
          <a:p>
            <a:pPr algn="ctr"/>
            <a:r>
              <a:rPr lang="en-US" sz="1400" dirty="0">
                <a:latin typeface="Bahnschrift Light" panose="020B0502040204020203" pitchFamily="34" charset="0"/>
              </a:rPr>
              <a:t>Weight: 150g (with sensor inside)</a:t>
            </a:r>
          </a:p>
          <a:p>
            <a:pPr algn="ctr"/>
            <a:r>
              <a:rPr lang="en-US" sz="1400" dirty="0">
                <a:latin typeface="Bahnschrift Light" panose="020B0502040204020203" pitchFamily="34" charset="0"/>
              </a:rPr>
              <a:t>Fits sensors with or without vector add on</a:t>
            </a:r>
          </a:p>
          <a:p>
            <a:pPr algn="ctr"/>
            <a:r>
              <a:rPr lang="en-US" sz="1400" dirty="0">
                <a:latin typeface="Bahnschrift Light" panose="020B0502040204020203" pitchFamily="34" charset="0"/>
              </a:rPr>
              <a:t>Is compatible with Gen-2 QTFM &amp; Gen-2 QTFM-B</a:t>
            </a:r>
          </a:p>
          <a:p>
            <a:pPr algn="ctr"/>
            <a:r>
              <a:rPr lang="en-US" sz="1400" dirty="0">
                <a:latin typeface="Bahnschrift Light" panose="020B0502040204020203" pitchFamily="34" charset="0"/>
              </a:rPr>
              <a:t>Not compatible with Gen-1 QTFM</a:t>
            </a:r>
          </a:p>
        </p:txBody>
      </p:sp>
    </p:spTree>
    <p:extLst>
      <p:ext uri="{BB962C8B-B14F-4D97-AF65-F5344CB8AC3E}">
        <p14:creationId xmlns:p14="http://schemas.microsoft.com/office/powerpoint/2010/main" val="4279771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FF8990F-B3CF-61BA-246E-38F7D680067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37" y="0"/>
            <a:ext cx="11385525" cy="6858000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B630D9E-C940-93BF-3B4D-DFEA10314733}"/>
              </a:ext>
            </a:extLst>
          </p:cNvPr>
          <p:cNvCxnSpPr>
            <a:cxnSpLocks/>
          </p:cNvCxnSpPr>
          <p:nvPr/>
        </p:nvCxnSpPr>
        <p:spPr>
          <a:xfrm>
            <a:off x="5191125" y="2358209"/>
            <a:ext cx="2125992" cy="66697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7F4D7DF-155B-4D51-1EF4-11319BC6C556}"/>
              </a:ext>
            </a:extLst>
          </p:cNvPr>
          <p:cNvCxnSpPr>
            <a:cxnSpLocks/>
          </p:cNvCxnSpPr>
          <p:nvPr/>
        </p:nvCxnSpPr>
        <p:spPr>
          <a:xfrm flipH="1">
            <a:off x="4467225" y="2360031"/>
            <a:ext cx="626469" cy="33558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259C932-81D6-9D17-1795-5B71A2C645A7}"/>
              </a:ext>
            </a:extLst>
          </p:cNvPr>
          <p:cNvCxnSpPr>
            <a:cxnSpLocks/>
          </p:cNvCxnSpPr>
          <p:nvPr/>
        </p:nvCxnSpPr>
        <p:spPr>
          <a:xfrm>
            <a:off x="4404755" y="2776745"/>
            <a:ext cx="0" cy="80465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6159417-1FB4-7893-B055-4ED84386A258}"/>
              </a:ext>
            </a:extLst>
          </p:cNvPr>
          <p:cNvSpPr txBox="1"/>
          <p:nvPr/>
        </p:nvSpPr>
        <p:spPr>
          <a:xfrm>
            <a:off x="6036620" y="2383919"/>
            <a:ext cx="137342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Bahnschrift Light" panose="020B0502040204020203" pitchFamily="34" charset="0"/>
              </a:rPr>
              <a:t>3.54” (90mm)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5AA31D5-DD72-2F8C-B7DD-CED73673A3DB}"/>
              </a:ext>
            </a:extLst>
          </p:cNvPr>
          <p:cNvSpPr txBox="1"/>
          <p:nvPr/>
        </p:nvSpPr>
        <p:spPr>
          <a:xfrm>
            <a:off x="3500846" y="2219529"/>
            <a:ext cx="137403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Bahnschrift Light" panose="020B0502040204020203" pitchFamily="34" charset="0"/>
              </a:rPr>
              <a:t>1.1” (28mm)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43421D6-3DA4-7E85-FBB6-401E931D5529}"/>
              </a:ext>
            </a:extLst>
          </p:cNvPr>
          <p:cNvSpPr txBox="1"/>
          <p:nvPr/>
        </p:nvSpPr>
        <p:spPr>
          <a:xfrm>
            <a:off x="3120085" y="4769385"/>
            <a:ext cx="5833068" cy="7386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Bahnschrift Light" panose="020B0502040204020203" pitchFamily="34" charset="0"/>
              </a:rPr>
              <a:t>Standard Communications Board Carbon Fiber Case (SCB-CF)</a:t>
            </a:r>
          </a:p>
          <a:p>
            <a:pPr algn="ctr"/>
            <a:r>
              <a:rPr lang="en-US" sz="1400" dirty="0">
                <a:latin typeface="Bahnschrift Light" panose="020B0502040204020203" pitchFamily="34" charset="0"/>
              </a:rPr>
              <a:t>Weight: 41g</a:t>
            </a:r>
          </a:p>
          <a:p>
            <a:pPr algn="ctr"/>
            <a:r>
              <a:rPr lang="en-US" sz="1400" dirty="0">
                <a:latin typeface="Bahnschrift Light" panose="020B0502040204020203" pitchFamily="34" charset="0"/>
              </a:rPr>
              <a:t>Included with purchase of QTFM-CF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A84165E-A0E8-C183-EAAE-AD3572ED6A85}"/>
              </a:ext>
            </a:extLst>
          </p:cNvPr>
          <p:cNvSpPr txBox="1"/>
          <p:nvPr/>
        </p:nvSpPr>
        <p:spPr>
          <a:xfrm>
            <a:off x="3104203" y="3025183"/>
            <a:ext cx="137403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Bahnschrift Light" panose="020B0502040204020203" pitchFamily="34" charset="0"/>
              </a:rPr>
              <a:t>1.1” (28mm)</a:t>
            </a:r>
          </a:p>
        </p:txBody>
      </p:sp>
    </p:spTree>
    <p:extLst>
      <p:ext uri="{BB962C8B-B14F-4D97-AF65-F5344CB8AC3E}">
        <p14:creationId xmlns:p14="http://schemas.microsoft.com/office/powerpoint/2010/main" val="2722712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1CE381-B62D-01D2-B414-94D38F360B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id="{E287F154-37F8-2844-C689-7188CC28AC5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599" y="3276599"/>
            <a:ext cx="2270185" cy="2270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6DD6B7A4-EB96-7949-478B-F7C86A7B722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24463" y="2447925"/>
            <a:ext cx="1743075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6">
            <a:extLst>
              <a:ext uri="{FF2B5EF4-FFF2-40B4-BE49-F238E27FC236}">
                <a16:creationId xmlns:a16="http://schemas.microsoft.com/office/drawing/2014/main" id="{3C80AA54-1265-23B5-B220-ADF2AE34AD8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C013CF-1839-CF07-D7FF-323C2A348129}"/>
              </a:ext>
            </a:extLst>
          </p:cNvPr>
          <p:cNvSpPr txBox="1"/>
          <p:nvPr/>
        </p:nvSpPr>
        <p:spPr>
          <a:xfrm>
            <a:off x="2949973" y="5052638"/>
            <a:ext cx="6544268" cy="11695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Bahnschrift Light" panose="020B0502040204020203" pitchFamily="34" charset="0"/>
              </a:rPr>
              <a:t>36” Extender Cable for easy integration</a:t>
            </a:r>
          </a:p>
          <a:p>
            <a:pPr algn="ctr"/>
            <a:r>
              <a:rPr lang="en-US" sz="1400" dirty="0">
                <a:latin typeface="Bahnschrift Light" panose="020B0502040204020203" pitchFamily="34" charset="0"/>
              </a:rPr>
              <a:t>Connector Type: 9-pin Micro-D plug(Male Pins) to wire leads</a:t>
            </a:r>
          </a:p>
          <a:p>
            <a:pPr algn="ctr"/>
            <a:r>
              <a:rPr lang="en-US" sz="1400" dirty="0">
                <a:latin typeface="Bahnschrift Light" panose="020B0502040204020203" pitchFamily="34" charset="0"/>
              </a:rPr>
              <a:t>Connects directly to sensor Micro-D Socket (female pins), 72” total cable length</a:t>
            </a:r>
          </a:p>
          <a:p>
            <a:pPr algn="ctr"/>
            <a:r>
              <a:rPr lang="en-US" sz="1400" dirty="0">
                <a:latin typeface="Bahnschrift Light" panose="020B0502040204020203" pitchFamily="34" charset="0"/>
              </a:rPr>
              <a:t>Part Number: </a:t>
            </a:r>
            <a:r>
              <a:rPr lang="en-US" sz="1400" dirty="0">
                <a:latin typeface="Bahnschrift Light" panose="020B0502040204020203" pitchFamily="34" charset="0"/>
                <a:hlinkClick r:id="rId2"/>
              </a:rPr>
              <a:t>M83513/08-A04</a:t>
            </a:r>
            <a:endParaRPr lang="en-US" sz="1400" dirty="0">
              <a:latin typeface="Bahnschrift Light" panose="020B0502040204020203" pitchFamily="34" charset="0"/>
            </a:endParaRPr>
          </a:p>
          <a:p>
            <a:pPr algn="ctr"/>
            <a:r>
              <a:rPr lang="en-US" sz="1400" dirty="0">
                <a:latin typeface="Bahnschrift Light" panose="020B0502040204020203" pitchFamily="34" charset="0"/>
              </a:rPr>
              <a:t>Included with purchase of QTFM-CF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6304D9C-8055-4E61-67F2-353CD23E5EB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950" b="32988"/>
          <a:stretch/>
        </p:blipFill>
        <p:spPr>
          <a:xfrm>
            <a:off x="500238" y="2447924"/>
            <a:ext cx="7206709" cy="135664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CF679B6-0F03-E954-D377-0C49F6396452}"/>
              </a:ext>
            </a:extLst>
          </p:cNvPr>
          <p:cNvSpPr txBox="1"/>
          <p:nvPr/>
        </p:nvSpPr>
        <p:spPr>
          <a:xfrm>
            <a:off x="5224463" y="955222"/>
            <a:ext cx="199528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Bahnschrift Light" panose="020B0502040204020203" pitchFamily="34" charset="0"/>
              </a:rPr>
              <a:t>Extender Cable</a:t>
            </a:r>
          </a:p>
        </p:txBody>
      </p:sp>
      <p:pic>
        <p:nvPicPr>
          <p:cNvPr id="7" name="Picture 6" descr="A blue line drawing of a long bar&#10;&#10;Description automatically generated with medium confidence">
            <a:extLst>
              <a:ext uri="{FF2B5EF4-FFF2-40B4-BE49-F238E27FC236}">
                <a16:creationId xmlns:a16="http://schemas.microsoft.com/office/drawing/2014/main" id="{8D5925EF-C33E-11C8-E779-DA33CEECA4A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15" t="72330" r="61894" b="1"/>
          <a:stretch/>
        </p:blipFill>
        <p:spPr>
          <a:xfrm>
            <a:off x="7014375" y="1515931"/>
            <a:ext cx="5012315" cy="3521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12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86649CB-B37A-45CA-D8A8-32E9852CB9B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37" y="0"/>
            <a:ext cx="11385525" cy="6858000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B630D9E-C940-93BF-3B4D-DFEA10314733}"/>
              </a:ext>
            </a:extLst>
          </p:cNvPr>
          <p:cNvCxnSpPr>
            <a:cxnSpLocks/>
          </p:cNvCxnSpPr>
          <p:nvPr/>
        </p:nvCxnSpPr>
        <p:spPr>
          <a:xfrm>
            <a:off x="4538043" y="2054423"/>
            <a:ext cx="4762711" cy="148996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7F4D7DF-155B-4D51-1EF4-11319BC6C556}"/>
              </a:ext>
            </a:extLst>
          </p:cNvPr>
          <p:cNvCxnSpPr>
            <a:cxnSpLocks/>
          </p:cNvCxnSpPr>
          <p:nvPr/>
        </p:nvCxnSpPr>
        <p:spPr>
          <a:xfrm flipH="1">
            <a:off x="3737994" y="1968137"/>
            <a:ext cx="677252" cy="33184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259C932-81D6-9D17-1795-5B71A2C645A7}"/>
              </a:ext>
            </a:extLst>
          </p:cNvPr>
          <p:cNvCxnSpPr>
            <a:cxnSpLocks/>
          </p:cNvCxnSpPr>
          <p:nvPr/>
        </p:nvCxnSpPr>
        <p:spPr>
          <a:xfrm>
            <a:off x="3710752" y="2342897"/>
            <a:ext cx="5701" cy="82847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6159417-1FB4-7893-B055-4ED84386A258}"/>
              </a:ext>
            </a:extLst>
          </p:cNvPr>
          <p:cNvSpPr txBox="1"/>
          <p:nvPr/>
        </p:nvSpPr>
        <p:spPr>
          <a:xfrm>
            <a:off x="6584670" y="2449358"/>
            <a:ext cx="137342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Bahnschrift Light" panose="020B0502040204020203" pitchFamily="34" charset="0"/>
              </a:rPr>
              <a:t>7.75” (197mm)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43421D6-3DA4-7E85-FBB6-401E931D5529}"/>
              </a:ext>
            </a:extLst>
          </p:cNvPr>
          <p:cNvSpPr txBox="1"/>
          <p:nvPr/>
        </p:nvSpPr>
        <p:spPr>
          <a:xfrm>
            <a:off x="3054190" y="5035097"/>
            <a:ext cx="6317977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Bahnschrift Light" panose="020B0502040204020203" pitchFamily="34" charset="0"/>
              </a:rPr>
              <a:t>Gen-2 QTFM2 Advanced Communications Board Carbon fiber Case (ACB-CF)</a:t>
            </a:r>
            <a:endParaRPr lang="en-US" sz="1400" b="1" dirty="0">
              <a:highlight>
                <a:srgbClr val="FFFF00"/>
              </a:highlight>
              <a:latin typeface="Bahnschrift Light" panose="020B0502040204020203" pitchFamily="34" charset="0"/>
            </a:endParaRPr>
          </a:p>
          <a:p>
            <a:pPr algn="ctr"/>
            <a:r>
              <a:rPr lang="en-US" sz="1400" dirty="0">
                <a:latin typeface="Bahnschrift Light" panose="020B0502040204020203" pitchFamily="34" charset="0"/>
              </a:rPr>
              <a:t>Weight: 110g (with ACB, GPS, Bluetooth, inside)Fiber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1590DD5-E164-1719-6D43-3D4A9FEC8E39}"/>
              </a:ext>
            </a:extLst>
          </p:cNvPr>
          <p:cNvSpPr txBox="1"/>
          <p:nvPr/>
        </p:nvSpPr>
        <p:spPr>
          <a:xfrm>
            <a:off x="3054190" y="1831011"/>
            <a:ext cx="112201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Bahnschrift Light" panose="020B0502040204020203" pitchFamily="34" charset="0"/>
              </a:rPr>
              <a:t>1.1” (28mm)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EB1BEE-165C-CD2E-4B5D-D8A53AB7B4D0}"/>
              </a:ext>
            </a:extLst>
          </p:cNvPr>
          <p:cNvSpPr txBox="1"/>
          <p:nvPr/>
        </p:nvSpPr>
        <p:spPr>
          <a:xfrm>
            <a:off x="2634378" y="2757135"/>
            <a:ext cx="112201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Bahnschrift Light" panose="020B0502040204020203" pitchFamily="34" charset="0"/>
              </a:rPr>
              <a:t>1.1” (28mm)</a:t>
            </a:r>
          </a:p>
        </p:txBody>
      </p:sp>
    </p:spTree>
    <p:extLst>
      <p:ext uri="{BB962C8B-B14F-4D97-AF65-F5344CB8AC3E}">
        <p14:creationId xmlns:p14="http://schemas.microsoft.com/office/powerpoint/2010/main" val="2140661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8535</TotalTime>
  <Words>176</Words>
  <Application>Microsoft Office PowerPoint</Application>
  <PresentationFormat>Widescreen</PresentationFormat>
  <Paragraphs>27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Bahnschrift</vt:lpstr>
      <vt:lpstr>Bahnschrift Light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Ying-Ju</dc:creator>
  <cp:lastModifiedBy>Ying-Ju</cp:lastModifiedBy>
  <cp:revision>1</cp:revision>
  <dcterms:created xsi:type="dcterms:W3CDTF">2024-03-07T02:09:10Z</dcterms:created>
  <dcterms:modified xsi:type="dcterms:W3CDTF">2024-03-13T00:25:05Z</dcterms:modified>
</cp:coreProperties>
</file>